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FDD"/>
          </a:solidFill>
        </a:fill>
      </a:tcStyle>
    </a:wholeTbl>
    <a:band2H>
      <a:tcTxStyle b="def" i="def"/>
      <a:tcStyle>
        <a:tcBdr/>
        <a:fill>
          <a:solidFill>
            <a:srgbClr val="EEF0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0"/>
          </a:solidFill>
        </a:fill>
      </a:tcStyle>
    </a:wholeTbl>
    <a:band2H>
      <a:tcTxStyle b="def" i="def"/>
      <a:tcStyle>
        <a:tcBdr/>
        <a:fill>
          <a:solidFill>
            <a:srgbClr val="EB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CECD"/>
          </a:solidFill>
        </a:fill>
      </a:tcStyle>
    </a:wholeTbl>
    <a:band2H>
      <a:tcTxStyle b="def" i="def"/>
      <a:tcStyle>
        <a:tcBdr/>
        <a:fill>
          <a:solidFill>
            <a:srgbClr val="EB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292934"/>
        </a:fontRef>
        <a:srgbClr val="29293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92934"/>
        </a:fontRef>
        <a:srgbClr val="292934"/>
      </a:tcTxStyle>
      <a:tcStyle>
        <a:tcBdr>
          <a:left>
            <a:ln w="12700" cap="flat">
              <a:noFill/>
              <a:miter lim="400000"/>
            </a:ln>
          </a:left>
          <a:right>
            <a:ln w="12700" cap="flat">
              <a:noFill/>
              <a:miter lim="400000"/>
            </a:ln>
          </a:right>
          <a:top>
            <a:ln w="50800" cap="flat">
              <a:solidFill>
                <a:srgbClr val="292934"/>
              </a:solidFill>
              <a:prstDash val="solid"/>
              <a:round/>
            </a:ln>
          </a:top>
          <a:bottom>
            <a:ln w="25400" cap="flat">
              <a:solidFill>
                <a:srgbClr val="29293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292934"/>
              </a:solidFill>
              <a:prstDash val="solid"/>
              <a:round/>
            </a:ln>
          </a:top>
          <a:bottom>
            <a:ln w="25400" cap="flat">
              <a:solidFill>
                <a:srgbClr val="29293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firstRow>
  </a:tblStyle>
  <a:tblStyle styleId="{2708684C-4D16-4618-839F-0558EEFCDFE6}" styleName="">
    <a:tblBg/>
    <a:wholeTbl>
      <a:tcTxStyle b="off"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solidFill>
            <a:srgbClr val="292934">
              <a:alpha val="20000"/>
            </a:srgbClr>
          </a:solidFill>
        </a:fill>
      </a:tcStyle>
    </a:wholeTbl>
    <a:band2H>
      <a:tcTxStyle b="def" i="def"/>
      <a:tcStyle>
        <a:tcBdr/>
        <a:fill>
          <a:solidFill>
            <a:srgbClr val="FFFFFF"/>
          </a:solidFill>
        </a:fill>
      </a:tcStyle>
    </a:band2H>
    <a:firstCol>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solidFill>
            <a:srgbClr val="292934">
              <a:alpha val="20000"/>
            </a:srgbClr>
          </a:solidFill>
        </a:fill>
      </a:tcStyle>
    </a:firstCol>
    <a:lastRow>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508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noFill/>
        </a:fill>
      </a:tcStyle>
    </a:lastRow>
    <a:firstRow>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254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7" name="Shape 97"/>
          <p:cNvSpPr/>
          <p:nvPr>
            <p:ph type="sldImg"/>
          </p:nvPr>
        </p:nvSpPr>
        <p:spPr>
          <a:xfrm>
            <a:off x="1143000" y="685800"/>
            <a:ext cx="4572000" cy="3429000"/>
          </a:xfrm>
          <a:prstGeom prst="rect">
            <a:avLst/>
          </a:prstGeom>
        </p:spPr>
        <p:txBody>
          <a:bodyPr/>
          <a:lstStyle/>
          <a:p>
            <a:pPr/>
          </a:p>
        </p:txBody>
      </p:sp>
      <p:sp>
        <p:nvSpPr>
          <p:cNvPr id="98" name="Shape 9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solidFill>
          <a:srgbClr val="292934"/>
        </a:solidFill>
        <a:latin typeface="+mn-lt"/>
        <a:ea typeface="+mn-ea"/>
        <a:cs typeface="+mn-cs"/>
        <a:sym typeface="Arial"/>
      </a:defRPr>
    </a:lvl1pPr>
    <a:lvl2pPr indent="228600" latinLnBrk="0">
      <a:defRPr sz="1200">
        <a:solidFill>
          <a:srgbClr val="292934"/>
        </a:solidFill>
        <a:latin typeface="+mn-lt"/>
        <a:ea typeface="+mn-ea"/>
        <a:cs typeface="+mn-cs"/>
        <a:sym typeface="Arial"/>
      </a:defRPr>
    </a:lvl2pPr>
    <a:lvl3pPr indent="457200" latinLnBrk="0">
      <a:defRPr sz="1200">
        <a:solidFill>
          <a:srgbClr val="292934"/>
        </a:solidFill>
        <a:latin typeface="+mn-lt"/>
        <a:ea typeface="+mn-ea"/>
        <a:cs typeface="+mn-cs"/>
        <a:sym typeface="Arial"/>
      </a:defRPr>
    </a:lvl3pPr>
    <a:lvl4pPr indent="685800" latinLnBrk="0">
      <a:defRPr sz="1200">
        <a:solidFill>
          <a:srgbClr val="292934"/>
        </a:solidFill>
        <a:latin typeface="+mn-lt"/>
        <a:ea typeface="+mn-ea"/>
        <a:cs typeface="+mn-cs"/>
        <a:sym typeface="Arial"/>
      </a:defRPr>
    </a:lvl4pPr>
    <a:lvl5pPr indent="914400" latinLnBrk="0">
      <a:defRPr sz="1200">
        <a:solidFill>
          <a:srgbClr val="292934"/>
        </a:solidFill>
        <a:latin typeface="+mn-lt"/>
        <a:ea typeface="+mn-ea"/>
        <a:cs typeface="+mn-cs"/>
        <a:sym typeface="Arial"/>
      </a:defRPr>
    </a:lvl5pPr>
    <a:lvl6pPr indent="1143000" latinLnBrk="0">
      <a:defRPr sz="1200">
        <a:solidFill>
          <a:srgbClr val="292934"/>
        </a:solidFill>
        <a:latin typeface="+mn-lt"/>
        <a:ea typeface="+mn-ea"/>
        <a:cs typeface="+mn-cs"/>
        <a:sym typeface="Arial"/>
      </a:defRPr>
    </a:lvl6pPr>
    <a:lvl7pPr indent="1371600" latinLnBrk="0">
      <a:defRPr sz="1200">
        <a:solidFill>
          <a:srgbClr val="292934"/>
        </a:solidFill>
        <a:latin typeface="+mn-lt"/>
        <a:ea typeface="+mn-ea"/>
        <a:cs typeface="+mn-cs"/>
        <a:sym typeface="Arial"/>
      </a:defRPr>
    </a:lvl7pPr>
    <a:lvl8pPr indent="1600200" latinLnBrk="0">
      <a:defRPr sz="1200">
        <a:solidFill>
          <a:srgbClr val="292934"/>
        </a:solidFill>
        <a:latin typeface="+mn-lt"/>
        <a:ea typeface="+mn-ea"/>
        <a:cs typeface="+mn-cs"/>
        <a:sym typeface="Arial"/>
      </a:defRPr>
    </a:lvl8pPr>
    <a:lvl9pPr indent="1828800" latinLnBrk="0">
      <a:defRPr sz="1200">
        <a:solidFill>
          <a:srgbClr val="292934"/>
        </a:solidFill>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xfrm>
            <a:off x="685800" y="1371600"/>
            <a:ext cx="7848600" cy="1927225"/>
          </a:xfrm>
          <a:prstGeom prst="rect">
            <a:avLst/>
          </a:prstGeom>
        </p:spPr>
        <p:txBody>
          <a:bodyPr anchor="b"/>
          <a:lstStyle>
            <a:lvl1pPr>
              <a:defRPr cap="all" sz="5400"/>
            </a:lvl1pPr>
          </a:lstStyle>
          <a:p>
            <a:pPr/>
            <a:r>
              <a:t>Title Text</a:t>
            </a:r>
          </a:p>
        </p:txBody>
      </p:sp>
      <p:sp>
        <p:nvSpPr>
          <p:cNvPr id="14" name="Body Level One…"/>
          <p:cNvSpPr txBox="1"/>
          <p:nvPr>
            <p:ph type="body" sz="quarter" idx="1"/>
          </p:nvPr>
        </p:nvSpPr>
        <p:spPr>
          <a:xfrm>
            <a:off x="685800" y="3505200"/>
            <a:ext cx="6400800" cy="1752600"/>
          </a:xfrm>
          <a:prstGeom prst="rect">
            <a:avLst/>
          </a:prstGeom>
        </p:spPr>
        <p:txBody>
          <a:bodyPr/>
          <a:lstStyle>
            <a:lvl1pPr marL="0" indent="0">
              <a:buClrTx/>
              <a:buSzTx/>
              <a:buFontTx/>
              <a:buNone/>
              <a:defRPr>
                <a:solidFill>
                  <a:srgbClr val="57576E"/>
                </a:solidFill>
              </a:defRPr>
            </a:lvl1pPr>
            <a:lvl2pPr marL="0" indent="457200">
              <a:buClrTx/>
              <a:buSzTx/>
              <a:buFontTx/>
              <a:buNone/>
              <a:defRPr>
                <a:solidFill>
                  <a:srgbClr val="57576E"/>
                </a:solidFill>
              </a:defRPr>
            </a:lvl2pPr>
            <a:lvl3pPr marL="0" indent="914400">
              <a:buClrTx/>
              <a:buSzTx/>
              <a:buFontTx/>
              <a:buNone/>
              <a:defRPr>
                <a:solidFill>
                  <a:srgbClr val="57576E"/>
                </a:solidFill>
              </a:defRPr>
            </a:lvl3pPr>
            <a:lvl4pPr marL="0" indent="1371600">
              <a:buClrTx/>
              <a:buSzTx/>
              <a:buFontTx/>
              <a:buNone/>
              <a:defRPr>
                <a:solidFill>
                  <a:srgbClr val="57576E"/>
                </a:solidFill>
              </a:defRPr>
            </a:lvl4pPr>
            <a:lvl5pPr marL="0" indent="1828800">
              <a:buClrTx/>
              <a:buSzTx/>
              <a:buFontTx/>
              <a:buNone/>
              <a:defRPr>
                <a:solidFill>
                  <a:srgbClr val="57576E"/>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Straight Connector 7"/>
          <p:cNvSpPr/>
          <p:nvPr/>
        </p:nvSpPr>
        <p:spPr>
          <a:xfrm>
            <a:off x="685800" y="3398520"/>
            <a:ext cx="7848601" cy="1589"/>
          </a:xfrm>
          <a:prstGeom prst="line">
            <a:avLst/>
          </a:prstGeom>
          <a:ln w="19050">
            <a:solidFill>
              <a:srgbClr val="D2533C"/>
            </a:solidFill>
          </a:ln>
        </p:spPr>
        <p:txBody>
          <a:bodyPr lIns="45719" rIns="45719"/>
          <a:lstStyle/>
          <a:p>
            <a:pP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3" name="Title Text"/>
          <p:cNvSpPr txBox="1"/>
          <p:nvPr>
            <p:ph type="title"/>
          </p:nvPr>
        </p:nvSpPr>
        <p:spPr>
          <a:prstGeom prst="rect">
            <a:avLst/>
          </a:prstGeom>
        </p:spPr>
        <p:txBody>
          <a:bodyPr/>
          <a:lstStyle/>
          <a:p>
            <a:pPr/>
            <a:r>
              <a:t>Title Text</a:t>
            </a:r>
          </a:p>
        </p:txBody>
      </p:sp>
      <p:sp>
        <p:nvSpPr>
          <p:cNvPr id="2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D2533C"/>
        </a:solidFill>
      </p:bgPr>
    </p:bg>
    <p:spTree>
      <p:nvGrpSpPr>
        <p:cNvPr id="1" name=""/>
        <p:cNvGrpSpPr/>
        <p:nvPr/>
      </p:nvGrpSpPr>
      <p:grpSpPr>
        <a:xfrm>
          <a:off x="0" y="0"/>
          <a:ext cx="0" cy="0"/>
          <a:chOff x="0" y="0"/>
          <a:chExt cx="0" cy="0"/>
        </a:xfrm>
      </p:grpSpPr>
      <p:sp>
        <p:nvSpPr>
          <p:cNvPr id="32" name="Title Text"/>
          <p:cNvSpPr txBox="1"/>
          <p:nvPr>
            <p:ph type="title"/>
          </p:nvPr>
        </p:nvSpPr>
        <p:spPr>
          <a:xfrm>
            <a:off x="722312" y="2362200"/>
            <a:ext cx="7772401" cy="2200275"/>
          </a:xfrm>
          <a:prstGeom prst="rect">
            <a:avLst/>
          </a:prstGeom>
        </p:spPr>
        <p:txBody>
          <a:bodyPr anchor="b"/>
          <a:lstStyle>
            <a:lvl1pPr>
              <a:defRPr cap="all" sz="4800">
                <a:solidFill>
                  <a:srgbClr val="F3F2DC"/>
                </a:solidFill>
              </a:defRPr>
            </a:lvl1pPr>
          </a:lstStyle>
          <a:p>
            <a:pPr/>
            <a:r>
              <a:t>Title Text</a:t>
            </a:r>
          </a:p>
        </p:txBody>
      </p:sp>
      <p:sp>
        <p:nvSpPr>
          <p:cNvPr id="33" name="Body Level One…"/>
          <p:cNvSpPr txBox="1"/>
          <p:nvPr>
            <p:ph type="body" sz="quarter" idx="1"/>
          </p:nvPr>
        </p:nvSpPr>
        <p:spPr>
          <a:xfrm>
            <a:off x="722312" y="4626864"/>
            <a:ext cx="7772401" cy="1500188"/>
          </a:xfrm>
          <a:prstGeom prst="rect">
            <a:avLst/>
          </a:prstGeom>
        </p:spPr>
        <p:txBody>
          <a:bodyPr/>
          <a:lstStyle>
            <a:lvl1pPr marL="0" indent="0">
              <a:buClrTx/>
              <a:buSzTx/>
              <a:buFontTx/>
              <a:buNone/>
              <a:defRPr>
                <a:solidFill>
                  <a:srgbClr val="F3F2DC"/>
                </a:solidFill>
              </a:defRPr>
            </a:lvl1pPr>
            <a:lvl2pPr marL="0" indent="457200">
              <a:buClrTx/>
              <a:buSzTx/>
              <a:buFontTx/>
              <a:buNone/>
              <a:defRPr>
                <a:solidFill>
                  <a:srgbClr val="F3F2DC"/>
                </a:solidFill>
              </a:defRPr>
            </a:lvl2pPr>
            <a:lvl3pPr marL="0" indent="914400">
              <a:buClrTx/>
              <a:buSzTx/>
              <a:buFontTx/>
              <a:buNone/>
              <a:defRPr>
                <a:solidFill>
                  <a:srgbClr val="F3F2DC"/>
                </a:solidFill>
              </a:defRPr>
            </a:lvl3pPr>
            <a:lvl4pPr marL="0" indent="1371600">
              <a:buClrTx/>
              <a:buSzTx/>
              <a:buFontTx/>
              <a:buNone/>
              <a:defRPr>
                <a:solidFill>
                  <a:srgbClr val="F3F2DC"/>
                </a:solidFill>
              </a:defRPr>
            </a:lvl4pPr>
            <a:lvl5pPr marL="0" indent="1828800">
              <a:buClrTx/>
              <a:buSzTx/>
              <a:buFontTx/>
              <a:buNone/>
              <a:defRPr>
                <a:solidFill>
                  <a:srgbClr val="F3F2DC"/>
                </a:solidFill>
              </a:defRPr>
            </a:lvl5pPr>
          </a:lstStyle>
          <a:p>
            <a:pPr/>
            <a:r>
              <a:t>Body Level One</a:t>
            </a:r>
          </a:p>
          <a:p>
            <a:pPr lvl="1"/>
            <a:r>
              <a:t>Body Level Two</a:t>
            </a:r>
          </a:p>
          <a:p>
            <a:pPr lvl="2"/>
            <a:r>
              <a:t>Body Level Three</a:t>
            </a:r>
          </a:p>
          <a:p>
            <a:pPr lvl="3"/>
            <a:r>
              <a:t>Body Level Four</a:t>
            </a:r>
          </a:p>
          <a:p>
            <a:pPr lvl="4"/>
            <a:r>
              <a:t>Body Level Five</a:t>
            </a:r>
          </a:p>
        </p:txBody>
      </p:sp>
      <p:sp>
        <p:nvSpPr>
          <p:cNvPr id="34" name="Straight Connector 6"/>
          <p:cNvSpPr/>
          <p:nvPr/>
        </p:nvSpPr>
        <p:spPr>
          <a:xfrm>
            <a:off x="731519" y="4599432"/>
            <a:ext cx="7848602" cy="1589"/>
          </a:xfrm>
          <a:prstGeom prst="line">
            <a:avLst/>
          </a:prstGeom>
          <a:ln w="19050">
            <a:solidFill>
              <a:srgbClr val="F3F2DC"/>
            </a:solidFill>
          </a:ln>
        </p:spPr>
        <p:txBody>
          <a:bodyPr lIns="45719" rIns="45719"/>
          <a:lstStyle/>
          <a:p>
            <a:pP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sz="half" idx="1"/>
          </p:nvPr>
        </p:nvSpPr>
        <p:spPr>
          <a:xfrm>
            <a:off x="457200" y="1673351"/>
            <a:ext cx="4038600" cy="4718305"/>
          </a:xfrm>
          <a:prstGeom prst="rect">
            <a:avLst/>
          </a:prstGeom>
        </p:spPr>
        <p:txBody>
          <a:bodyPr/>
          <a:lstStyle>
            <a:lvl1pPr>
              <a:spcBef>
                <a:spcPts val="600"/>
              </a:spcBef>
              <a:defRPr sz="2800"/>
            </a:lvl1pPr>
            <a:lvl2pPr marL="487680" indent="-213360">
              <a:spcBef>
                <a:spcPts val="600"/>
              </a:spcBef>
              <a:defRPr sz="2800"/>
            </a:lvl2pPr>
            <a:lvl3pPr marL="804672" indent="-256032">
              <a:spcBef>
                <a:spcPts val="600"/>
              </a:spcBef>
              <a:defRPr sz="2800"/>
            </a:lvl3pPr>
            <a:lvl4pPr marL="1107439" indent="-284480">
              <a:spcBef>
                <a:spcPts val="600"/>
              </a:spcBef>
              <a:defRPr sz="2800"/>
            </a:lvl4pPr>
            <a:lvl5pPr marL="1264919" indent="-21336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Body Level One…"/>
          <p:cNvSpPr txBox="1"/>
          <p:nvPr>
            <p:ph type="body" sz="quarter" idx="1"/>
          </p:nvPr>
        </p:nvSpPr>
        <p:spPr>
          <a:xfrm>
            <a:off x="457200" y="1676400"/>
            <a:ext cx="3931921" cy="639763"/>
          </a:xfrm>
          <a:prstGeom prst="rect">
            <a:avLst/>
          </a:prstGeom>
        </p:spPr>
        <p:txBody>
          <a:bodyPr anchor="ctr"/>
          <a:lstStyle>
            <a:lvl1pPr marL="0" indent="0" algn="ctr">
              <a:spcBef>
                <a:spcPts val="400"/>
              </a:spcBef>
              <a:buClrTx/>
              <a:buSzTx/>
              <a:buFontTx/>
              <a:buNone/>
              <a:defRPr sz="2000">
                <a:solidFill>
                  <a:srgbClr val="D2533C"/>
                </a:solidFill>
              </a:defRPr>
            </a:lvl1pPr>
            <a:lvl2pPr marL="0" indent="457200" algn="ctr">
              <a:spcBef>
                <a:spcPts val="400"/>
              </a:spcBef>
              <a:buClrTx/>
              <a:buSzTx/>
              <a:buFontTx/>
              <a:buNone/>
              <a:defRPr sz="2000">
                <a:solidFill>
                  <a:srgbClr val="D2533C"/>
                </a:solidFill>
              </a:defRPr>
            </a:lvl2pPr>
            <a:lvl3pPr marL="0" indent="914400" algn="ctr">
              <a:spcBef>
                <a:spcPts val="400"/>
              </a:spcBef>
              <a:buClrTx/>
              <a:buSzTx/>
              <a:buFontTx/>
              <a:buNone/>
              <a:defRPr sz="2000">
                <a:solidFill>
                  <a:srgbClr val="D2533C"/>
                </a:solidFill>
              </a:defRPr>
            </a:lvl3pPr>
            <a:lvl4pPr marL="0" indent="1371600" algn="ctr">
              <a:spcBef>
                <a:spcPts val="400"/>
              </a:spcBef>
              <a:buClrTx/>
              <a:buSzTx/>
              <a:buFontTx/>
              <a:buNone/>
              <a:defRPr sz="2000">
                <a:solidFill>
                  <a:srgbClr val="D2533C"/>
                </a:solidFill>
              </a:defRPr>
            </a:lvl4pPr>
            <a:lvl5pPr marL="0" indent="1828800" algn="ctr">
              <a:spcBef>
                <a:spcPts val="400"/>
              </a:spcBef>
              <a:buClrTx/>
              <a:buSzTx/>
              <a:buFontTx/>
              <a:buNone/>
              <a:defRPr sz="2000">
                <a:solidFill>
                  <a:srgbClr val="D2533C"/>
                </a:solidFill>
              </a:defRPr>
            </a:lvl5pPr>
          </a:lstStyle>
          <a:p>
            <a:pPr/>
            <a:r>
              <a:t>Body Level One</a:t>
            </a:r>
          </a:p>
          <a:p>
            <a:pPr lvl="1"/>
            <a:r>
              <a:t>Body Level Two</a:t>
            </a:r>
          </a:p>
          <a:p>
            <a:pPr lvl="2"/>
            <a:r>
              <a:t>Body Level Three</a:t>
            </a:r>
          </a:p>
          <a:p>
            <a:pPr lvl="3"/>
            <a:r>
              <a:t>Body Level Four</a:t>
            </a:r>
          </a:p>
          <a:p>
            <a:pPr lvl="4"/>
            <a:r>
              <a:t>Body Level Five</a:t>
            </a:r>
          </a:p>
        </p:txBody>
      </p:sp>
      <p:sp>
        <p:nvSpPr>
          <p:cNvPr id="53" name="Text Placeholder 4"/>
          <p:cNvSpPr/>
          <p:nvPr>
            <p:ph type="body" sz="quarter" idx="13"/>
          </p:nvPr>
        </p:nvSpPr>
        <p:spPr>
          <a:xfrm>
            <a:off x="4754879" y="1676399"/>
            <a:ext cx="3931921" cy="639764"/>
          </a:xfrm>
          <a:prstGeom prst="rect">
            <a:avLst/>
          </a:prstGeom>
        </p:spPr>
        <p:txBody>
          <a:bodyPr anchor="ctr"/>
          <a:lstStyle/>
          <a:p>
            <a:pPr marL="0" indent="0" algn="ctr">
              <a:spcBef>
                <a:spcPts val="400"/>
              </a:spcBef>
              <a:buClrTx/>
              <a:buSzTx/>
              <a:buFontTx/>
              <a:buNone/>
              <a:defRPr sz="2000">
                <a:solidFill>
                  <a:srgbClr val="D2533C"/>
                </a:solidFill>
              </a:defRPr>
            </a:pPr>
          </a:p>
        </p:txBody>
      </p:sp>
      <p:sp>
        <p:nvSpPr>
          <p:cNvPr id="54" name="Straight Connector 10"/>
          <p:cNvSpPr/>
          <p:nvPr/>
        </p:nvSpPr>
        <p:spPr>
          <a:xfrm flipH="1">
            <a:off x="4571999" y="1691640"/>
            <a:ext cx="795" cy="4709160"/>
          </a:xfrm>
          <a:prstGeom prst="line">
            <a:avLst/>
          </a:prstGeom>
          <a:ln w="19050">
            <a:solidFill>
              <a:srgbClr val="D2533C"/>
            </a:solidFill>
          </a:ln>
        </p:spPr>
        <p:txBody>
          <a:bodyPr lIns="45719" rIns="45719"/>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7" name="Title Text"/>
          <p:cNvSpPr txBox="1"/>
          <p:nvPr>
            <p:ph type="title"/>
          </p:nvPr>
        </p:nvSpPr>
        <p:spPr>
          <a:xfrm>
            <a:off x="457200" y="792079"/>
            <a:ext cx="2139696" cy="1261874"/>
          </a:xfrm>
          <a:prstGeom prst="rect">
            <a:avLst/>
          </a:prstGeom>
        </p:spPr>
        <p:txBody>
          <a:bodyPr anchor="b"/>
          <a:lstStyle>
            <a:lvl1pPr>
              <a:defRPr sz="2400"/>
            </a:lvl1pPr>
          </a:lstStyle>
          <a:p>
            <a:pPr/>
            <a:r>
              <a:t>Title Text</a:t>
            </a:r>
          </a:p>
        </p:txBody>
      </p:sp>
      <p:sp>
        <p:nvSpPr>
          <p:cNvPr id="78" name="Body Level One…"/>
          <p:cNvSpPr txBox="1"/>
          <p:nvPr>
            <p:ph type="body" idx="1"/>
          </p:nvPr>
        </p:nvSpPr>
        <p:spPr>
          <a:xfrm>
            <a:off x="2971800" y="792079"/>
            <a:ext cx="5715000" cy="5577842"/>
          </a:xfrm>
          <a:prstGeom prst="rect">
            <a:avLst/>
          </a:prstGeom>
        </p:spPr>
        <p:txBody>
          <a:bodyPr/>
          <a:lstStyle>
            <a:lvl1pPr>
              <a:spcBef>
                <a:spcPts val="700"/>
              </a:spcBef>
              <a:defRPr sz="3200"/>
            </a:lvl1pPr>
            <a:lvl2pPr marL="483325" indent="-209005">
              <a:spcBef>
                <a:spcPts val="700"/>
              </a:spcBef>
              <a:defRPr sz="3200"/>
            </a:lvl2pPr>
            <a:lvl3pPr marL="792480" indent="-243840">
              <a:spcBef>
                <a:spcPts val="700"/>
              </a:spcBef>
              <a:defRPr sz="3200"/>
            </a:lvl3pPr>
            <a:lvl4pPr marL="1115567" indent="-292608">
              <a:spcBef>
                <a:spcPts val="700"/>
              </a:spcBef>
              <a:defRPr sz="3200"/>
            </a:lvl4pPr>
            <a:lvl5pPr marL="1271016" indent="-219456">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9" name="Text Placeholder 3"/>
          <p:cNvSpPr/>
          <p:nvPr>
            <p:ph type="body" sz="quarter" idx="13"/>
          </p:nvPr>
        </p:nvSpPr>
        <p:spPr>
          <a:xfrm>
            <a:off x="457201" y="2130551"/>
            <a:ext cx="2139696" cy="4243616"/>
          </a:xfrm>
          <a:prstGeom prst="rect">
            <a:avLst/>
          </a:prstGeom>
        </p:spPr>
        <p:txBody>
          <a:bodyPr/>
          <a:lstStyle/>
          <a:p>
            <a:pPr marL="0" indent="0">
              <a:spcBef>
                <a:spcPts val="300"/>
              </a:spcBef>
              <a:buClrTx/>
              <a:buSzTx/>
              <a:buFontTx/>
              <a:buNone/>
              <a:defRPr sz="1400"/>
            </a:pPr>
          </a:p>
        </p:txBody>
      </p:sp>
      <p:sp>
        <p:nvSpPr>
          <p:cNvPr id="80" name="Straight Connector 8"/>
          <p:cNvSpPr/>
          <p:nvPr/>
        </p:nvSpPr>
        <p:spPr>
          <a:xfrm flipH="1">
            <a:off x="2775010" y="792079"/>
            <a:ext cx="1589" cy="5577841"/>
          </a:xfrm>
          <a:prstGeom prst="line">
            <a:avLst/>
          </a:prstGeom>
          <a:ln w="19050">
            <a:solidFill>
              <a:srgbClr val="D2533C"/>
            </a:solidFill>
          </a:ln>
        </p:spPr>
        <p:txBody>
          <a:bodyPr lIns="45719" rIns="45719"/>
          <a:lstStyle/>
          <a:p>
            <a:pP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8" name="Title Text"/>
          <p:cNvSpPr txBox="1"/>
          <p:nvPr>
            <p:ph type="title"/>
          </p:nvPr>
        </p:nvSpPr>
        <p:spPr>
          <a:xfrm>
            <a:off x="457200" y="792480"/>
            <a:ext cx="2142681" cy="1264920"/>
          </a:xfrm>
          <a:prstGeom prst="rect">
            <a:avLst/>
          </a:prstGeom>
        </p:spPr>
        <p:txBody>
          <a:bodyPr anchor="b"/>
          <a:lstStyle>
            <a:lvl1pPr>
              <a:defRPr sz="2400"/>
            </a:lvl1pPr>
          </a:lstStyle>
          <a:p>
            <a:pPr/>
            <a:r>
              <a:t>Title Text</a:t>
            </a:r>
          </a:p>
        </p:txBody>
      </p:sp>
      <p:sp>
        <p:nvSpPr>
          <p:cNvPr id="89" name="Picture Placeholder 2"/>
          <p:cNvSpPr/>
          <p:nvPr>
            <p:ph type="pic" idx="13"/>
          </p:nvPr>
        </p:nvSpPr>
        <p:spPr>
          <a:xfrm>
            <a:off x="2858610" y="838200"/>
            <a:ext cx="5904390" cy="5500458"/>
          </a:xfrm>
          <a:prstGeom prst="rect">
            <a:avLst/>
          </a:prstGeom>
          <a:ln w="76200">
            <a:solidFill>
              <a:srgbClr val="FFFFFF"/>
            </a:solidFill>
            <a:miter lim="800000"/>
          </a:ln>
          <a:effectLst>
            <a:outerShdw sx="100000" sy="100000" kx="0" ky="0" algn="b" rotWithShape="0" blurRad="50800" dist="12700" dir="5400000">
              <a:srgbClr val="000000">
                <a:alpha val="58999"/>
              </a:srgbClr>
            </a:outerShdw>
          </a:effectLst>
        </p:spPr>
        <p:txBody>
          <a:bodyPr lIns="91439" rIns="91439">
            <a:noAutofit/>
          </a:bodyPr>
          <a:lstStyle/>
          <a:p>
            <a:pPr/>
          </a:p>
        </p:txBody>
      </p:sp>
      <p:sp>
        <p:nvSpPr>
          <p:cNvPr id="90" name="Body Level One…"/>
          <p:cNvSpPr txBox="1"/>
          <p:nvPr>
            <p:ph type="body" sz="quarter" idx="1"/>
          </p:nvPr>
        </p:nvSpPr>
        <p:spPr>
          <a:xfrm>
            <a:off x="457200" y="2133600"/>
            <a:ext cx="2139696" cy="4242816"/>
          </a:xfrm>
          <a:prstGeom prst="rect">
            <a:avLst/>
          </a:prstGeom>
        </p:spPr>
        <p:txBody>
          <a:bodyPr/>
          <a:lstStyle>
            <a:lvl1pPr marL="0" indent="0">
              <a:spcBef>
                <a:spcPts val="300"/>
              </a:spcBef>
              <a:buClrTx/>
              <a:buSzTx/>
              <a:buFontTx/>
              <a:buNone/>
              <a:defRPr sz="1400"/>
            </a:lvl1pPr>
            <a:lvl2pPr marL="0" indent="457200">
              <a:spcBef>
                <a:spcPts val="300"/>
              </a:spcBef>
              <a:buClrTx/>
              <a:buSzTx/>
              <a:buFontTx/>
              <a:buNone/>
              <a:defRPr sz="1400"/>
            </a:lvl2pPr>
            <a:lvl3pPr marL="0" indent="914400">
              <a:spcBef>
                <a:spcPts val="300"/>
              </a:spcBef>
              <a:buClrTx/>
              <a:buSzTx/>
              <a:buFontTx/>
              <a:buNone/>
              <a:defRPr sz="1400"/>
            </a:lvl3pPr>
            <a:lvl4pPr marL="0" indent="1371600">
              <a:spcBef>
                <a:spcPts val="300"/>
              </a:spcBef>
              <a:buClrTx/>
              <a:buSzTx/>
              <a:buFontTx/>
              <a:buNone/>
              <a:defRPr sz="1400"/>
            </a:lvl4pPr>
            <a:lvl5pPr marL="0" indent="1828800">
              <a:spcBef>
                <a:spcPts val="3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9"/>
          <p:cNvSpPr/>
          <p:nvPr/>
        </p:nvSpPr>
        <p:spPr>
          <a:xfrm>
            <a:off x="0" y="220785"/>
            <a:ext cx="9144000" cy="2286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 name="Rectangle 6"/>
          <p:cNvSpPr/>
          <p:nvPr/>
        </p:nvSpPr>
        <p:spPr>
          <a:xfrm>
            <a:off x="0" y="-1"/>
            <a:ext cx="9144000" cy="365762"/>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4" name="Title Text"/>
          <p:cNvSpPr txBox="1"/>
          <p:nvPr>
            <p:ph type="title"/>
          </p:nvPr>
        </p:nvSpPr>
        <p:spPr>
          <a:xfrm>
            <a:off x="457200" y="533400"/>
            <a:ext cx="8229600" cy="9906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5" name="Body Level One…"/>
          <p:cNvSpPr txBox="1"/>
          <p:nvPr>
            <p:ph type="body" idx="1"/>
          </p:nvPr>
        </p:nvSpPr>
        <p:spPr>
          <a:xfrm>
            <a:off x="457200" y="1600200"/>
            <a:ext cx="8229600" cy="4876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7620000" y="38468"/>
            <a:ext cx="301908" cy="288824"/>
          </a:xfrm>
          <a:prstGeom prst="rect">
            <a:avLst/>
          </a:prstGeom>
          <a:ln w="12700">
            <a:miter lim="400000"/>
          </a:ln>
        </p:spPr>
        <p:txBody>
          <a:bodyPr wrap="none" lIns="45719" rIns="45719" anchor="ctr">
            <a:spAutoFit/>
          </a:bodyPr>
          <a:lstStyle>
            <a:lvl1pPr>
              <a:defRPr b="1" sz="14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100" strike="noStrike" sz="4000" u="none">
          <a:ln>
            <a:noFill/>
          </a:ln>
          <a:solidFill>
            <a:srgbClr val="D2533C"/>
          </a:solidFill>
          <a:uFillTx/>
          <a:latin typeface="+mn-lt"/>
          <a:ea typeface="+mn-ea"/>
          <a:cs typeface="+mn-cs"/>
          <a:sym typeface="Arial"/>
        </a:defRPr>
      </a:lvl9pPr>
    </p:titleStyle>
    <p:bodyStyle>
      <a:lvl1pPr marL="182879" marR="0" indent="-182879" algn="l" defTabSz="914400" rtl="0" latinLnBrk="0">
        <a:lnSpc>
          <a:spcPct val="100000"/>
        </a:lnSpc>
        <a:spcBef>
          <a:spcPts val="500"/>
        </a:spcBef>
        <a:spcAft>
          <a:spcPts val="0"/>
        </a:spcAft>
        <a:buClr>
          <a:schemeClr val="accent1"/>
        </a:buClr>
        <a:buSzPct val="85000"/>
        <a:buFont typeface="Arial"/>
        <a:buChar char="•"/>
        <a:tabLst/>
        <a:defRPr b="0" baseline="0" cap="none" i="0" spc="0" strike="noStrike" sz="2400" u="none">
          <a:ln>
            <a:noFill/>
          </a:ln>
          <a:solidFill>
            <a:srgbClr val="292934"/>
          </a:solidFill>
          <a:uFillTx/>
          <a:latin typeface="+mn-lt"/>
          <a:ea typeface="+mn-ea"/>
          <a:cs typeface="+mn-cs"/>
          <a:sym typeface="Arial"/>
        </a:defRPr>
      </a:lvl1pPr>
      <a:lvl2pPr marL="493775" marR="0" indent="-219455" algn="l" defTabSz="914400" rtl="0" latinLnBrk="0">
        <a:lnSpc>
          <a:spcPct val="100000"/>
        </a:lnSpc>
        <a:spcBef>
          <a:spcPts val="500"/>
        </a:spcBef>
        <a:spcAft>
          <a:spcPts val="0"/>
        </a:spcAft>
        <a:buClr>
          <a:schemeClr val="accent1"/>
        </a:buClr>
        <a:buSzPct val="85000"/>
        <a:buFont typeface="Arial"/>
        <a:buChar char="•"/>
        <a:tabLst/>
        <a:defRPr b="0" baseline="0" cap="none" i="0" spc="0" strike="noStrike" sz="2400" u="none">
          <a:ln>
            <a:noFill/>
          </a:ln>
          <a:solidFill>
            <a:srgbClr val="292934"/>
          </a:solidFill>
          <a:uFillTx/>
          <a:latin typeface="+mn-lt"/>
          <a:ea typeface="+mn-ea"/>
          <a:cs typeface="+mn-cs"/>
          <a:sym typeface="Arial"/>
        </a:defRPr>
      </a:lvl2pPr>
      <a:lvl3pPr marL="792479" marR="0" indent="-243840" algn="l" defTabSz="914400" rtl="0" latinLnBrk="0">
        <a:lnSpc>
          <a:spcPct val="100000"/>
        </a:lnSpc>
        <a:spcBef>
          <a:spcPts val="500"/>
        </a:spcBef>
        <a:spcAft>
          <a:spcPts val="0"/>
        </a:spcAft>
        <a:buClr>
          <a:schemeClr val="accent1"/>
        </a:buClr>
        <a:buSzPct val="90000"/>
        <a:buFont typeface="Arial"/>
        <a:buChar char="•"/>
        <a:tabLst/>
        <a:defRPr b="0" baseline="0" cap="none" i="0" spc="0" strike="noStrike" sz="2400" u="none">
          <a:ln>
            <a:noFill/>
          </a:ln>
          <a:solidFill>
            <a:srgbClr val="292934"/>
          </a:solidFill>
          <a:uFillTx/>
          <a:latin typeface="+mn-lt"/>
          <a:ea typeface="+mn-ea"/>
          <a:cs typeface="+mn-cs"/>
          <a:sym typeface="Arial"/>
        </a:defRPr>
      </a:lvl3pPr>
      <a:lvl4pPr marL="1097279" marR="0" indent="-274319"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4pPr>
      <a:lvl5pPr marL="1286691" marR="0" indent="-235131"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5pPr>
      <a:lvl6pPr marL="1526344" marR="0" indent="-337624"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6pPr>
      <a:lvl7pPr marL="1709224" marR="0" indent="-337624"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7pPr>
      <a:lvl8pPr marL="1892104" marR="0" indent="-337624"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8pPr>
      <a:lvl9pPr marL="2074984" marR="0" indent="-337624" algn="l" defTabSz="914400" rtl="0" latinLnBrk="0">
        <a:lnSpc>
          <a:spcPct val="100000"/>
        </a:lnSpc>
        <a:spcBef>
          <a:spcPts val="500"/>
        </a:spcBef>
        <a:spcAft>
          <a:spcPts val="0"/>
        </a:spcAft>
        <a:buClr>
          <a:schemeClr val="accent1"/>
        </a:buClr>
        <a:buSzPct val="100000"/>
        <a:buFont typeface="Arial"/>
        <a:buChar char="•"/>
        <a:tabLst/>
        <a:defRPr b="0" baseline="0" cap="none" i="0" spc="0" strike="noStrike" sz="2400" u="none">
          <a:ln>
            <a:noFill/>
          </a:ln>
          <a:solidFill>
            <a:srgbClr val="292934"/>
          </a:solidFill>
          <a:uFillTx/>
          <a:latin typeface="+mn-lt"/>
          <a:ea typeface="+mn-ea"/>
          <a:cs typeface="+mn-cs"/>
          <a:sym typeface="Arial"/>
        </a:defRPr>
      </a:lvl9pPr>
    </p:bodyStyle>
    <p:otherStyle>
      <a:lvl1pPr marL="0" marR="0" indent="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anvir2110/travelsite.git" TargetMode="External"/><Relationship Id="rId3" Type="http://schemas.openxmlformats.org/officeDocument/2006/relationships/hyperlink" Target="http://tanvir21.pythonanywhere.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1"/>
          <p:cNvSpPr txBox="1"/>
          <p:nvPr>
            <p:ph type="ctrTitle"/>
          </p:nvPr>
        </p:nvSpPr>
        <p:spPr>
          <a:prstGeom prst="rect">
            <a:avLst/>
          </a:prstGeom>
        </p:spPr>
        <p:txBody>
          <a:bodyPr/>
          <a:lstStyle/>
          <a:p>
            <a:pPr/>
            <a:r>
              <a:t>Travel india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image7.png" descr="image7.png"/>
          <p:cNvPicPr>
            <a:picLocks noChangeAspect="1"/>
          </p:cNvPicPr>
          <p:nvPr/>
        </p:nvPicPr>
        <p:blipFill>
          <a:blip r:embed="rId2">
            <a:extLst/>
          </a:blip>
          <a:stretch>
            <a:fillRect/>
          </a:stretch>
        </p:blipFill>
        <p:spPr>
          <a:xfrm>
            <a:off x="0" y="487604"/>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Screen Shot 2019-04-21 at 10.13.55 AM.png" descr="Screen Shot 2019-04-21 at 10.13.55 AM.png"/>
          <p:cNvPicPr>
            <a:picLocks noChangeAspect="1"/>
          </p:cNvPicPr>
          <p:nvPr/>
        </p:nvPicPr>
        <p:blipFill>
          <a:blip r:embed="rId2">
            <a:extLst/>
          </a:blip>
          <a:stretch>
            <a:fillRect/>
          </a:stretch>
        </p:blipFill>
        <p:spPr>
          <a:xfrm>
            <a:off x="0" y="444561"/>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Screen Shot 2019-04-21 at 10.14.01 AM.png" descr="Screen Shot 2019-04-21 at 10.14.01 AM.png"/>
          <p:cNvPicPr>
            <a:picLocks noChangeAspect="1"/>
          </p:cNvPicPr>
          <p:nvPr/>
        </p:nvPicPr>
        <p:blipFill>
          <a:blip r:embed="rId2">
            <a:extLst/>
          </a:blip>
          <a:stretch>
            <a:fillRect/>
          </a:stretch>
        </p:blipFill>
        <p:spPr>
          <a:xfrm>
            <a:off x="-1" y="483176"/>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p>
            <a:pPr/>
            <a:r>
              <a:t>Takeaways </a:t>
            </a:r>
          </a:p>
        </p:txBody>
      </p:sp>
      <p:sp>
        <p:nvSpPr>
          <p:cNvPr id="130" name="Content Placeholder 2"/>
          <p:cNvSpPr txBox="1"/>
          <p:nvPr>
            <p:ph type="body" idx="1"/>
          </p:nvPr>
        </p:nvSpPr>
        <p:spPr>
          <a:prstGeom prst="rect">
            <a:avLst/>
          </a:prstGeom>
        </p:spPr>
        <p:txBody>
          <a:bodyPr/>
          <a:lstStyle/>
          <a:p>
            <a:pPr/>
            <a:r>
              <a:t>We learnt the following topics:</a:t>
            </a:r>
          </a:p>
          <a:p>
            <a:pPr marL="0" indent="0">
              <a:buSzTx/>
              <a:buNone/>
            </a:pPr>
            <a:r>
              <a:t>1.Models</a:t>
            </a:r>
          </a:p>
          <a:p>
            <a:pPr marL="0" indent="0">
              <a:buSzTx/>
              <a:buNone/>
            </a:pPr>
            <a:r>
              <a:t>2.URL dispatcher</a:t>
            </a:r>
          </a:p>
          <a:p>
            <a:pPr marL="0" indent="0">
              <a:buSzTx/>
              <a:buNone/>
            </a:pPr>
            <a:r>
              <a:t>3.Forms in Django</a:t>
            </a:r>
          </a:p>
          <a:p>
            <a:pPr marL="0" indent="0">
              <a:buSzTx/>
              <a:buNone/>
            </a:pPr>
            <a:r>
              <a:t>4.Working with templates</a:t>
            </a:r>
          </a:p>
          <a:p>
            <a:pPr marL="0" indent="0">
              <a:buSzTx/>
              <a:buNone/>
            </a:pPr>
            <a:r>
              <a:t>5.Migrations</a:t>
            </a:r>
          </a:p>
          <a:p>
            <a:pPr marL="0" indent="0">
              <a:buSzTx/>
              <a:buNone/>
            </a:pPr>
            <a:r>
              <a:t>6.Bootstrap </a:t>
            </a:r>
          </a:p>
          <a:p>
            <a:pPr marL="0" indent="0">
              <a:buSzTx/>
              <a:buNone/>
            </a:pPr>
            <a:r>
              <a:t>7. Writing views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itle 1"/>
          <p:cNvSpPr txBox="1"/>
          <p:nvPr>
            <p:ph type="title"/>
          </p:nvPr>
        </p:nvSpPr>
        <p:spPr>
          <a:prstGeom prst="rect">
            <a:avLst/>
          </a:prstGeom>
        </p:spPr>
        <p:txBody>
          <a:bodyPr/>
          <a:lstStyle/>
          <a:p>
            <a:pPr/>
            <a:r>
              <a:t>Challenges </a:t>
            </a:r>
          </a:p>
        </p:txBody>
      </p:sp>
      <p:sp>
        <p:nvSpPr>
          <p:cNvPr id="133" name="Content Placeholder 2"/>
          <p:cNvSpPr txBox="1"/>
          <p:nvPr>
            <p:ph type="body" idx="1"/>
          </p:nvPr>
        </p:nvSpPr>
        <p:spPr>
          <a:prstGeom prst="rect">
            <a:avLst/>
          </a:prstGeom>
        </p:spPr>
        <p:txBody>
          <a:bodyPr/>
          <a:lstStyle/>
          <a:p>
            <a:pPr/>
            <a:r>
              <a:t>Making the signup form was challenging but we later worked it out using the guildelines mentioned in the django girls site.</a:t>
            </a:r>
          </a:p>
          <a:p>
            <a:pPr/>
            <a:r>
              <a:t>Linking the forms with the html pages.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itle 1"/>
          <p:cNvSpPr txBox="1"/>
          <p:nvPr>
            <p:ph type="title"/>
          </p:nvPr>
        </p:nvSpPr>
        <p:spPr>
          <a:prstGeom prst="rect">
            <a:avLst/>
          </a:prstGeom>
        </p:spPr>
        <p:txBody>
          <a:bodyPr/>
          <a:lstStyle/>
          <a:p>
            <a:pPr/>
            <a:r>
              <a:t>Contact info</a:t>
            </a:r>
          </a:p>
        </p:txBody>
      </p:sp>
      <p:sp>
        <p:nvSpPr>
          <p:cNvPr id="136" name="Content Placeholder 2"/>
          <p:cNvSpPr txBox="1"/>
          <p:nvPr>
            <p:ph type="body" idx="1"/>
          </p:nvPr>
        </p:nvSpPr>
        <p:spPr>
          <a:prstGeom prst="rect">
            <a:avLst/>
          </a:prstGeom>
        </p:spPr>
        <p:txBody>
          <a:bodyPr/>
          <a:lstStyle/>
          <a:p>
            <a:pPr/>
            <a:r>
              <a:t>Name: Darshana Upadhyay</a:t>
            </a:r>
          </a:p>
          <a:p>
            <a:pPr/>
            <a:r>
              <a:t>USN:   PES1201701615</a:t>
            </a:r>
          </a:p>
          <a:p>
            <a:pPr/>
            <a:r>
              <a:t>Email-id: darshanaupadhyay.2015@gmail.com</a:t>
            </a:r>
          </a:p>
          <a:p>
            <a:pPr/>
          </a:p>
          <a:p>
            <a:pPr/>
            <a:r>
              <a:t>Name: Tanvir Husain</a:t>
            </a:r>
          </a:p>
          <a:p>
            <a:pPr/>
            <a:r>
              <a:t>USN:    PES1201700090</a:t>
            </a:r>
          </a:p>
          <a:p>
            <a:pPr/>
            <a:r>
              <a:t>Email-id: tanvirhusain99@gmail.com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Title 1"/>
          <p:cNvSpPr txBox="1"/>
          <p:nvPr>
            <p:ph type="title"/>
          </p:nvPr>
        </p:nvSpPr>
        <p:spPr>
          <a:xfrm>
            <a:off x="179512" y="533400"/>
            <a:ext cx="8507288" cy="4695800"/>
          </a:xfrm>
          <a:prstGeom prst="rect">
            <a:avLst/>
          </a:prstGeom>
        </p:spPr>
        <p:txBody>
          <a:bodyPr/>
          <a:lstStyle>
            <a:lvl1pPr>
              <a:defRPr sz="8800">
                <a:latin typeface="Algerian"/>
                <a:ea typeface="Algerian"/>
                <a:cs typeface="Algerian"/>
                <a:sym typeface="Algerian"/>
              </a:defRPr>
            </a:lvl1pPr>
          </a:lstStyle>
          <a:p>
            <a:pPr/>
            <a:r>
              <a:t>    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itle 1"/>
          <p:cNvSpPr txBox="1"/>
          <p:nvPr>
            <p:ph type="title"/>
          </p:nvPr>
        </p:nvSpPr>
        <p:spPr>
          <a:prstGeom prst="rect">
            <a:avLst/>
          </a:prstGeom>
        </p:spPr>
        <p:txBody>
          <a:bodyPr/>
          <a:lstStyle/>
          <a:p>
            <a:pPr/>
            <a:r>
              <a:t>Website description</a:t>
            </a:r>
          </a:p>
        </p:txBody>
      </p:sp>
      <p:sp>
        <p:nvSpPr>
          <p:cNvPr id="103" name="Content Placeholder 2"/>
          <p:cNvSpPr txBox="1"/>
          <p:nvPr>
            <p:ph type="body" idx="1"/>
          </p:nvPr>
        </p:nvSpPr>
        <p:spPr>
          <a:xfrm>
            <a:off x="179511" y="1600200"/>
            <a:ext cx="8640962" cy="4997152"/>
          </a:xfrm>
          <a:prstGeom prst="rect">
            <a:avLst/>
          </a:prstGeom>
        </p:spPr>
        <p:txBody>
          <a:bodyPr/>
          <a:lstStyle/>
          <a:p>
            <a:pPr>
              <a:lnSpc>
                <a:spcPct val="90000"/>
              </a:lnSpc>
              <a:spcBef>
                <a:spcPts val="600"/>
              </a:spcBef>
              <a:defRPr sz="2800"/>
            </a:pPr>
            <a:r>
              <a:t>To make such experience easier to achieve, our focus has been how to help people travel better especially in India. If you are into adventure, we probably have one for you. If you are into culture, then you have come to the right place. </a:t>
            </a:r>
          </a:p>
          <a:p>
            <a:pPr>
              <a:lnSpc>
                <a:spcPct val="90000"/>
              </a:lnSpc>
              <a:spcBef>
                <a:spcPts val="600"/>
              </a:spcBef>
              <a:defRPr sz="2800"/>
            </a:pPr>
            <a:r>
              <a:t>We would like to thank those who have been very resourceful to the including our genius our visitors. At Travel India, we are looking forward to providing more value-added services to travellers around the world. We hope you enjoy surfing as much as we do.</a:t>
            </a:r>
            <a:b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prstGeom prst="rect">
            <a:avLst/>
          </a:prstGeom>
        </p:spPr>
        <p:txBody>
          <a:bodyPr/>
          <a:lstStyle/>
          <a:p>
            <a:pPr/>
            <a:r>
              <a:t>Link to where the website is hosted</a:t>
            </a:r>
          </a:p>
        </p:txBody>
      </p:sp>
      <p:sp>
        <p:nvSpPr>
          <p:cNvPr id="106" name="Content Placeholder 2"/>
          <p:cNvSpPr txBox="1"/>
          <p:nvPr>
            <p:ph type="body" idx="1"/>
          </p:nvPr>
        </p:nvSpPr>
        <p:spPr>
          <a:prstGeom prst="rect">
            <a:avLst/>
          </a:prstGeom>
        </p:spPr>
        <p:txBody>
          <a:bodyPr/>
          <a:lstStyle/>
          <a:p>
            <a:pPr/>
            <a:r>
              <a:rPr u="sng">
                <a:solidFill>
                  <a:srgbClr val="0000FF"/>
                </a:solidFill>
                <a:uFill>
                  <a:solidFill>
                    <a:srgbClr val="0000FF"/>
                  </a:solidFill>
                </a:uFill>
                <a:hlinkClick r:id="rId2" invalidUrl="" action="" tgtFrame="" tooltip="" history="1" highlightClick="0" endSnd="0"/>
              </a:rPr>
              <a:t>https://github.com/tanvir2110/travelsite.git</a:t>
            </a:r>
          </a:p>
          <a:p>
            <a:pPr/>
          </a:p>
          <a:p>
            <a:pPr/>
            <a:r>
              <a:rPr u="sng">
                <a:solidFill>
                  <a:srgbClr val="0000FF"/>
                </a:solidFill>
                <a:uFill>
                  <a:solidFill>
                    <a:srgbClr val="0000FF"/>
                  </a:solidFill>
                </a:uFill>
                <a:hlinkClick r:id="rId3" invalidUrl="" action="" tgtFrame="" tooltip="" history="1" highlightClick="0" endSnd="0"/>
              </a:rPr>
              <a:t>http://tanvir21.pythonanywhere.com/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itle 1"/>
          <p:cNvSpPr txBox="1"/>
          <p:nvPr>
            <p:ph type="title"/>
          </p:nvPr>
        </p:nvSpPr>
        <p:spPr>
          <a:prstGeom prst="rect">
            <a:avLst/>
          </a:prstGeom>
        </p:spPr>
        <p:txBody>
          <a:bodyPr/>
          <a:lstStyle/>
          <a:p>
            <a:pPr/>
            <a:r>
              <a:t>Contributions</a:t>
            </a:r>
          </a:p>
        </p:txBody>
      </p:sp>
      <p:sp>
        <p:nvSpPr>
          <p:cNvPr id="109" name="Content Placeholder 2"/>
          <p:cNvSpPr txBox="1"/>
          <p:nvPr>
            <p:ph type="body" idx="1"/>
          </p:nvPr>
        </p:nvSpPr>
        <p:spPr>
          <a:prstGeom prst="rect">
            <a:avLst/>
          </a:prstGeom>
        </p:spPr>
        <p:txBody>
          <a:bodyPr/>
          <a:lstStyle/>
          <a:p>
            <a:pPr/>
            <a:r>
              <a:t>Tanvir Husain: Made the signup form.</a:t>
            </a:r>
          </a:p>
          <a:p>
            <a:pPr/>
            <a:r>
              <a:t>Darshana Upadhyay: Made the login form.</a:t>
            </a:r>
          </a:p>
          <a:p>
            <a:pPr/>
            <a:r>
              <a:t>And linking the pages with the URL’s were done together over the phone.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Screen Shot 2019-04-21 at 10.12.25 AM.png" descr="Screen Shot 2019-04-21 at 10.12.25 AM.png"/>
          <p:cNvPicPr>
            <a:picLocks noChangeAspect="1"/>
          </p:cNvPicPr>
          <p:nvPr/>
        </p:nvPicPr>
        <p:blipFill>
          <a:blip r:embed="rId2">
            <a:extLst/>
          </a:blip>
          <a:stretch>
            <a:fillRect/>
          </a:stretch>
        </p:blipFill>
        <p:spPr>
          <a:xfrm>
            <a:off x="0" y="338673"/>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Screen Shot 2019-04-21 at 10.12.30 AM.png" descr="Screen Shot 2019-04-21 at 10.12.30 AM.png"/>
          <p:cNvPicPr>
            <a:picLocks noChangeAspect="1"/>
          </p:cNvPicPr>
          <p:nvPr/>
        </p:nvPicPr>
        <p:blipFill>
          <a:blip r:embed="rId2">
            <a:extLst/>
          </a:blip>
          <a:stretch>
            <a:fillRect/>
          </a:stretch>
        </p:blipFill>
        <p:spPr>
          <a:xfrm>
            <a:off x="0" y="376147"/>
            <a:ext cx="9144001" cy="5715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1"/>
          <p:cNvSpPr txBox="1"/>
          <p:nvPr>
            <p:ph type="title"/>
          </p:nvPr>
        </p:nvSpPr>
        <p:spPr>
          <a:prstGeom prst="rect">
            <a:avLst/>
          </a:prstGeom>
        </p:spPr>
        <p:txBody>
          <a:bodyPr/>
          <a:lstStyle/>
          <a:p>
            <a:pPr/>
          </a:p>
        </p:txBody>
      </p:sp>
      <p:pic>
        <p:nvPicPr>
          <p:cNvPr id="116" name="Picture 2" descr="Picture 2"/>
          <p:cNvPicPr>
            <a:picLocks noChangeAspect="1"/>
          </p:cNvPicPr>
          <p:nvPr/>
        </p:nvPicPr>
        <p:blipFill>
          <a:blip r:embed="rId2">
            <a:extLst/>
          </a:blip>
          <a:stretch>
            <a:fillRect/>
          </a:stretch>
        </p:blipFill>
        <p:spPr>
          <a:xfrm>
            <a:off x="0" y="476672"/>
            <a:ext cx="9144000" cy="600032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itle 1"/>
          <p:cNvSpPr txBox="1"/>
          <p:nvPr>
            <p:ph type="title"/>
          </p:nvPr>
        </p:nvSpPr>
        <p:spPr>
          <a:prstGeom prst="rect">
            <a:avLst/>
          </a:prstGeom>
        </p:spPr>
        <p:txBody>
          <a:bodyPr/>
          <a:lstStyle/>
          <a:p>
            <a:pPr/>
          </a:p>
        </p:txBody>
      </p:sp>
      <p:pic>
        <p:nvPicPr>
          <p:cNvPr id="119" name="Picture 3" descr="Picture 3"/>
          <p:cNvPicPr>
            <a:picLocks noChangeAspect="1"/>
          </p:cNvPicPr>
          <p:nvPr/>
        </p:nvPicPr>
        <p:blipFill>
          <a:blip r:embed="rId2">
            <a:extLst/>
          </a:blip>
          <a:stretch>
            <a:fillRect/>
          </a:stretch>
        </p:blipFill>
        <p:spPr>
          <a:xfrm>
            <a:off x="1" y="260647"/>
            <a:ext cx="9144001" cy="65973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6.png" descr="image6.png"/>
          <p:cNvPicPr>
            <a:picLocks noChangeAspect="1"/>
          </p:cNvPicPr>
          <p:nvPr/>
        </p:nvPicPr>
        <p:blipFill>
          <a:blip r:embed="rId2">
            <a:extLst/>
          </a:blip>
          <a:stretch>
            <a:fillRect/>
          </a:stretch>
        </p:blipFill>
        <p:spPr>
          <a:xfrm>
            <a:off x="0" y="395055"/>
            <a:ext cx="9144001" cy="5715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larity">
  <a:themeElements>
    <a:clrScheme name="Clarity">
      <a:dk1>
        <a:srgbClr val="292934"/>
      </a:dk1>
      <a:lt1>
        <a:srgbClr val="FFFFFF"/>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Clarity">
      <a:majorFont>
        <a:latin typeface="Helvetica"/>
        <a:ea typeface="Helvetica"/>
        <a:cs typeface="Helvetica"/>
      </a:majorFont>
      <a:minorFont>
        <a:latin typeface="Arial"/>
        <a:ea typeface="Arial"/>
        <a:cs typeface="Arial"/>
      </a:minorFont>
    </a:fontScheme>
    <a:fmtScheme name="Clar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642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642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larity">
  <a:themeElements>
    <a:clrScheme name="Clarity">
      <a:dk1>
        <a:srgbClr val="292934"/>
      </a:dk1>
      <a:lt1>
        <a:srgbClr val="34340B"/>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Clarity">
      <a:majorFont>
        <a:latin typeface="Helvetica"/>
        <a:ea typeface="Helvetica"/>
        <a:cs typeface="Helvetica"/>
      </a:majorFont>
      <a:minorFont>
        <a:latin typeface="Arial"/>
        <a:ea typeface="Arial"/>
        <a:cs typeface="Arial"/>
      </a:minorFont>
    </a:fontScheme>
    <a:fmtScheme name="Clar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642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642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3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